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2009-05-01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2009-05-01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2009-05-01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2009-05-01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2009-05-01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2009-05-01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2009-05-01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3286124"/>
            <a:ext cx="7772400" cy="1755777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Procedury ratownicze dla PSP i OSP w zakresie pierwszej kwalifikowanej pomocy medycznej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286388"/>
            <a:ext cx="6400800" cy="1752600"/>
          </a:xfrm>
        </p:spPr>
        <p:txBody>
          <a:bodyPr/>
          <a:lstStyle/>
          <a:p>
            <a:r>
              <a:rPr lang="pl-PL" b="1" dirty="0" smtClean="0"/>
              <a:t>DR JACEK GORZKOWSKI</a:t>
            </a:r>
            <a:endParaRPr lang="pl-PL" b="1" dirty="0"/>
          </a:p>
        </p:txBody>
      </p:sp>
      <p:pic>
        <p:nvPicPr>
          <p:cNvPr id="3074" name="Picture 2" descr="C:\Documents and Settings\oem\Pulpit\Procedury ratownicze dla PSP i OSP w zakresie pierwszej kwalifikowanej pomocy medycznej\P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290"/>
            <a:ext cx="2428892" cy="310511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oem\Pulpit\Procedury ratownicze dla PSP i OSP w zakresie pierwszej kwalifikowanej pomocy medycznej\Procedury 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34640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oem\Pulpit\Procedury ratownicze dla PSP i OSP w zakresie pierwszej kwalifikowanej pomocy medycznej\Procedury 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74771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oem\Pulpit\Procedury ratownicze dla PSP i OSP w zakresie pierwszej kwalifikowanej pomocy medycznej\Procedury 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431393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oem\Pulpit\Procedury ratownicze dla PSP i OSP w zakresie pierwszej kwalifikowanej pomocy medycznej\Procedury 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06110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oem\Pulpit\Procedury ratownicze dla PSP i OSP w zakresie pierwszej kwalifikowanej pomocy medycznej\Procedury 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74771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oem\Pulpit\Procedury ratownicze dla PSP i OSP w zakresie pierwszej kwalifikowanej pomocy medycznej\Procedury 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29331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oem\Pulpit\Procedury ratownicze dla PSP i OSP w zakresie pierwszej kwalifikowanej pomocy medycznej\Procedury 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-24"/>
            <a:ext cx="474771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oem\Pulpit\Procedury ratownicze dla PSP i OSP w zakresie pierwszej kwalifikowanej pomocy medycznej\Procedury 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830675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oem\Pulpit\Procedury ratownicze dla PSP i OSP w zakresie pierwszej kwalifikowanej pomocy medycznej\Procedury 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oem\Pulpit\Procedury ratownicze dla PSP i OSP w zakresie pierwszej kwalifikowanej pomocy medycznej\Procedury 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373102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oem\Pulpit\Procedury ratownicze dla PSP i OSP w zakresie pierwszej kwalifikowanej pomocy medycznej\Procedu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8126" y="0"/>
            <a:ext cx="4295874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oem\Pulpit\Procedury ratownicze dla PSP i OSP w zakresie pierwszej kwalifikowanej pomocy medycznej\Przybyc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4857745" cy="364330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oem\Pulpit\Procedury ratownicze dla PSP i OSP w zakresie pierwszej kwalifikowanej pomocy medycznej\Procedury 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85245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oem\Pulpit\Procedury ratownicze dla PSP i OSP w zakresie pierwszej kwalifikowanej pomocy medycznej\Procedury 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74052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oem\Pulpit\Procedury ratownicze dla PSP i OSP w zakresie pierwszej kwalifikowanej pomocy medycznej\Procedury 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81193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oem\Pulpit\Procedury ratownicze dla PSP i OSP w zakresie pierwszej kwalifikowanej pomocy medycznej\Procedury 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2290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oem\Pulpit\Procedury ratownicze dla PSP i OSP w zakresie pierwszej kwalifikowanej pomocy medycznej\Procedury 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214974" cy="6836993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oem\Pulpit\Procedury ratownicze dla PSP i OSP w zakresie pierwszej kwalifikowanej pomocy medycznej\Procedury 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572164" cy="6821321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43174" y="928670"/>
            <a:ext cx="4000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Dziękuję.</a:t>
            </a:r>
          </a:p>
          <a:p>
            <a:pPr algn="ctr"/>
            <a:endParaRPr lang="pl-PL" sz="4000" b="1" dirty="0" smtClean="0"/>
          </a:p>
          <a:p>
            <a:pPr algn="ctr"/>
            <a:endParaRPr lang="pl-PL" sz="4000" b="1" dirty="0" smtClean="0"/>
          </a:p>
          <a:p>
            <a:endParaRPr lang="pl-PL" sz="4000" b="1" dirty="0" smtClean="0"/>
          </a:p>
          <a:p>
            <a:endParaRPr lang="pl-PL" sz="4000" b="1" dirty="0" smtClean="0"/>
          </a:p>
          <a:p>
            <a:endParaRPr lang="pl-PL" sz="4000" b="1" dirty="0" smtClean="0"/>
          </a:p>
          <a:p>
            <a:endParaRPr lang="pl-PL" sz="4000" b="1" dirty="0" smtClean="0"/>
          </a:p>
          <a:p>
            <a:pPr algn="ctr"/>
            <a:r>
              <a:rPr lang="pl-PL" sz="4000" b="1" dirty="0" smtClean="0"/>
              <a:t>Any </a:t>
            </a:r>
            <a:r>
              <a:rPr lang="pl-PL" sz="4000" b="1" dirty="0" err="1" smtClean="0"/>
              <a:t>questions</a:t>
            </a:r>
            <a:r>
              <a:rPr lang="pl-PL" sz="4000" b="1" dirty="0" smtClean="0"/>
              <a:t>?</a:t>
            </a:r>
            <a:endParaRPr lang="pl-PL" sz="4000" b="1" dirty="0"/>
          </a:p>
        </p:txBody>
      </p:sp>
      <p:pic>
        <p:nvPicPr>
          <p:cNvPr id="26626" name="Picture 2" descr="C:\Documents and Settings\oem\Pulpit\Procedury ratownicze dla PSP i OSP w zakresie pierwszej kwalifikowanej pomocy medycznej\straż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214554"/>
            <a:ext cx="3643338" cy="242588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oem\Pulpit\Procedury ratownicze dla PSP i OSP w zakresie pierwszej kwalifikowanej pomocy medycznej\Procedury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6894" y="0"/>
            <a:ext cx="5037106" cy="6858000"/>
          </a:xfrm>
          <a:prstGeom prst="rect">
            <a:avLst/>
          </a:prstGeom>
          <a:noFill/>
        </p:spPr>
      </p:pic>
      <p:pic>
        <p:nvPicPr>
          <p:cNvPr id="2052" name="Picture 4" descr="C:\Documents and Settings\oem\Pulpit\Procedury ratownicze dla PSP i OSP w zakresie pierwszej kwalifikowanej pomocy medycznej\Pierwsza pom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4074956" cy="2709846"/>
          </a:xfrm>
          <a:prstGeom prst="rect">
            <a:avLst/>
          </a:prstGeom>
          <a:noFill/>
        </p:spPr>
      </p:pic>
      <p:pic>
        <p:nvPicPr>
          <p:cNvPr id="2053" name="Picture 5" descr="C:\Documents and Settings\oem\Pulpit\Procedury ratownicze dla PSP i OSP w zakresie pierwszej kwalifikowanej pomocy medycznej\Straż wypade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28"/>
            <a:ext cx="4071934" cy="305395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oem\Pulpit\Procedury ratownicze dla PSP i OSP w zakresie pierwszej kwalifikowanej pomocy medycznej\Procedury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517" y="0"/>
            <a:ext cx="6156483" cy="6858000"/>
          </a:xfrm>
          <a:prstGeom prst="rect">
            <a:avLst/>
          </a:prstGeom>
          <a:noFill/>
        </p:spPr>
      </p:pic>
      <p:pic>
        <p:nvPicPr>
          <p:cNvPr id="4099" name="Picture 3" descr="C:\Documents and Settings\oem\Pulpit\Procedury ratownicze dla PSP i OSP w zakresie pierwszej kwalifikowanej pomocy medycznej\masa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1"/>
            <a:ext cx="3000364" cy="2250273"/>
          </a:xfrm>
          <a:prstGeom prst="rect">
            <a:avLst/>
          </a:prstGeom>
          <a:noFill/>
        </p:spPr>
      </p:pic>
      <p:pic>
        <p:nvPicPr>
          <p:cNvPr id="4100" name="Picture 4" descr="C:\Documents and Settings\oem\Pulpit\Procedury ratownicze dla PSP i OSP w zakresie pierwszej kwalifikowanej pomocy medycznej\sztucz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3006700" cy="200446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oem\Pulpit\Procedury ratownicze dla PSP i OSP w zakresie pierwszej kwalifikowanej pomocy medycznej\Procedury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190" y="1"/>
            <a:ext cx="4380810" cy="6858000"/>
          </a:xfrm>
          <a:prstGeom prst="rect">
            <a:avLst/>
          </a:prstGeom>
          <a:noFill/>
        </p:spPr>
      </p:pic>
      <p:pic>
        <p:nvPicPr>
          <p:cNvPr id="5123" name="Picture 3" descr="C:\Documents and Settings\oem\Pulpit\Procedury ratownicze dla PSP i OSP w zakresie pierwszej kwalifikowanej pomocy medycznej\resuscytac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4261314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oem\Pulpit\Procedury ratownicze dla PSP i OSP w zakresie pierwszej kwalifikowanej pomocy medycznej\Procedury 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9300" y="0"/>
            <a:ext cx="4584700" cy="6858000"/>
          </a:xfrm>
          <a:prstGeom prst="rect">
            <a:avLst/>
          </a:prstGeom>
          <a:noFill/>
        </p:spPr>
      </p:pic>
      <p:pic>
        <p:nvPicPr>
          <p:cNvPr id="6147" name="Picture 3" descr="C:\Documents and Settings\oem\Pulpit\Procedury ratownicze dla PSP i OSP w zakresie pierwszej kwalifikowanej pomocy medycznej\dziec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4516725" cy="300039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14282" y="3643314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Stosunek uciśnięć do wentylacji powinien wynosić 3:1, co pozwala uzyskać około 120 czynności na minutę (ok. 90 uciśnięć i 30 oddechów). Należy jednak pamiętać, że jakość uciśnięć i wentylacji jest ważniejsza niż ich ilość.</a:t>
            </a:r>
            <a:endParaRPr lang="pl-PL" sz="2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oem\Pulpit\Procedury ratownicze dla PSP i OSP w zakresie pierwszej kwalifikowanej pomocy medycznej\Procedury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722" y="0"/>
            <a:ext cx="5373278" cy="6858000"/>
          </a:xfrm>
          <a:prstGeom prst="rect">
            <a:avLst/>
          </a:prstGeom>
          <a:noFill/>
        </p:spPr>
      </p:pic>
      <p:pic>
        <p:nvPicPr>
          <p:cNvPr id="7171" name="Picture 3" descr="C:\Documents and Settings\oem\Pulpit\Procedury ratownicze dla PSP i OSP w zakresie pierwszej kwalifikowanej pomocy medycznej\unieruchami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3286148" cy="4268771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oem\Pulpit\Procedury ratownicze dla PSP i OSP w zakresie pierwszej kwalifikowanej pomocy medycznej\Procedury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3003" y="0"/>
            <a:ext cx="5670998" cy="6858000"/>
          </a:xfrm>
          <a:prstGeom prst="rect">
            <a:avLst/>
          </a:prstGeom>
          <a:noFill/>
        </p:spPr>
      </p:pic>
      <p:pic>
        <p:nvPicPr>
          <p:cNvPr id="8196" name="Picture 4" descr="C:\Documents and Settings\oem\Pulpit\Procedury ratownicze dla PSP i OSP w zakresie pierwszej kwalifikowanej pomocy medycznej\desk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308431" cy="1214446"/>
          </a:xfrm>
          <a:prstGeom prst="rect">
            <a:avLst/>
          </a:prstGeom>
          <a:noFill/>
        </p:spPr>
      </p:pic>
      <p:pic>
        <p:nvPicPr>
          <p:cNvPr id="8197" name="Picture 5" descr="C:\Documents and Settings\oem\Pulpit\Procedury ratownicze dla PSP i OSP w zakresie pierwszej kwalifikowanej pomocy medycznej\desk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3450892" cy="281463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oem\Pulpit\Procedury ratownicze dla PSP i OSP w zakresie pierwszej kwalifikowanej pomocy medycznej\Procedury 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39160" cy="635795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60</Words>
  <PresentationFormat>Pokaz na ekranie (4:3)</PresentationFormat>
  <Paragraphs>11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Procedury ratownicze dla PSP i OSP w zakresie pierwszej kwalifikowanej pomocy medycznej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Procedury ratownicze dla PSP i OSP w zakresie pierwszej kwalifikowanej pomocy medycznej</dc:title>
  <cp:lastModifiedBy>oem</cp:lastModifiedBy>
  <cp:revision>29</cp:revision>
  <dcterms:modified xsi:type="dcterms:W3CDTF">2009-04-30T22:54:32Z</dcterms:modified>
</cp:coreProperties>
</file>